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q2xttKmydqaas5lgtNaY6Pp9z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4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2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bijschrift">
  <p:cSld name="Titel en bijschrif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3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eraat met bijschrift">
  <p:cSld name="Citeraat met bijschrif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03" name="Google Shape;103;p3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3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amkaartje">
  <p:cSld name="Naamkaartj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3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fferte naamkaartje">
  <p:cSld name="Offerte naamkaartj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3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118" name="Google Shape;118;p3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3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ar of onwaar">
  <p:cSld name="Waar of onwaa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3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3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verticale teks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40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e titel en teks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1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1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ekop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van twee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29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elijking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30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30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oud met bijschrift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3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beelding met bijschrift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4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34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3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89" name="Google Shape;89;p3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2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2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2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1" name="Google Shape;141;p2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2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3" name="Google Shape;143;p2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4" name="Google Shape;144;p2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5" name="Google Shape;145;p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47" name="Google Shape;147;p2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8" name="Google Shape;148;p2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49" name="Google Shape;149;p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 b="0" l="30505" r="-1" t="9090"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/>
          <p:nvPr/>
        </p:nvSpPr>
        <p:spPr>
          <a:xfrm rot="10800000">
            <a:off x="0" y="0"/>
            <a:ext cx="842596" cy="5666154"/>
          </a:xfrm>
          <a:prstGeom prst="triangle">
            <a:avLst>
              <a:gd fmla="val 100000" name="adj"/>
            </a:avLst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3684541" y="0"/>
            <a:ext cx="7315200" cy="6858000"/>
          </a:xfrm>
          <a:prstGeom prst="parallelogram">
            <a:avLst>
              <a:gd fmla="val 14937" name="adj"/>
            </a:avLst>
          </a:prstGeom>
          <a:solidFill>
            <a:schemeClr val="dk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9" name="Google Shape;169;p1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1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1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172" name="Google Shape;172;p1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173" name="Google Shape;173;p1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"/>
          <p:cNvSpPr txBox="1"/>
          <p:nvPr>
            <p:ph type="ctrTitle"/>
          </p:nvPr>
        </p:nvSpPr>
        <p:spPr>
          <a:xfrm>
            <a:off x="4704200" y="1678665"/>
            <a:ext cx="4569803" cy="2369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nl-NL"/>
              <a:t>Progress sprint 6 @ Saab</a:t>
            </a:r>
            <a:endParaRPr/>
          </a:p>
        </p:txBody>
      </p:sp>
      <p:sp>
        <p:nvSpPr>
          <p:cNvPr id="175" name="Google Shape;175;p1"/>
          <p:cNvSpPr txBox="1"/>
          <p:nvPr>
            <p:ph idx="1" type="subTitle"/>
          </p:nvPr>
        </p:nvSpPr>
        <p:spPr>
          <a:xfrm>
            <a:off x="4700964" y="4050832"/>
            <a:ext cx="4573037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nl-NL">
                <a:solidFill>
                  <a:schemeClr val="lt1"/>
                </a:solidFill>
              </a:rPr>
              <a:t>27-11-2019</a:t>
            </a:r>
            <a:endParaRPr/>
          </a:p>
        </p:txBody>
      </p:sp>
      <p:sp>
        <p:nvSpPr>
          <p:cNvPr id="176" name="Google Shape;176;p1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46666"/>
            </a:srgbClr>
          </a:solidFill>
          <a:ln>
            <a:noFill/>
          </a:ln>
        </p:spPr>
      </p:sp>
      <p:sp>
        <p:nvSpPr>
          <p:cNvPr id="177" name="Google Shape;177;p1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9EDFF5">
              <a:alpha val="69803"/>
            </a:srgbClr>
          </a:solidFill>
          <a:ln>
            <a:noFill/>
          </a:ln>
        </p:spPr>
      </p:sp>
      <p:sp>
        <p:nvSpPr>
          <p:cNvPr id="178" name="Google Shape;178;p1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179" name="Google Shape;179;p1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New Plan</a:t>
            </a:r>
            <a:r>
              <a:rPr baseline="30000" lang="nl-NL"/>
              <a:t>®</a:t>
            </a:r>
            <a:endParaRPr/>
          </a:p>
        </p:txBody>
      </p:sp>
      <p:sp>
        <p:nvSpPr>
          <p:cNvPr id="260" name="Google Shape;260;p1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Sponsored by: Jeroen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descr="Hoofd met radertjes"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7990" y="394235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kwolkje"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7396" y="318657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The Plan</a:t>
            </a:r>
            <a:r>
              <a:rPr baseline="30000" lang="nl-NL"/>
              <a:t>®</a:t>
            </a:r>
            <a:endParaRPr/>
          </a:p>
        </p:txBody>
      </p:sp>
      <p:sp>
        <p:nvSpPr>
          <p:cNvPr id="268" name="Google Shape;268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1: Predict 1 point from 2 points using just Lat, Lon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2: Add more features as input (speed, timesteps, orientation/course * sin+cos)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3: Stack LSTM layer on top, adjust to LSTM model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4: Stack Classifier on top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5: Add random routes as anomalies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nl-NL"/>
              <a:t>Make them realistic (based on existing routes) but add extreme values (like speed)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Step 6: Get classification results (Anomaly/Non anomaly)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Whole map - Uncleaned</a:t>
            </a:r>
            <a:endParaRPr/>
          </a:p>
        </p:txBody>
      </p:sp>
      <p:sp>
        <p:nvSpPr>
          <p:cNvPr id="274" name="Google Shape;274;p1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999" y="1493935"/>
            <a:ext cx="9274002" cy="5214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Whole map - Cleaned</a:t>
            </a:r>
            <a:endParaRPr/>
          </a:p>
        </p:txBody>
      </p:sp>
      <p:sp>
        <p:nvSpPr>
          <p:cNvPr id="281" name="Google Shape;281;p1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999" y="1492662"/>
            <a:ext cx="9274002" cy="52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First step results - Uncleaned</a:t>
            </a:r>
            <a:endParaRPr/>
          </a:p>
        </p:txBody>
      </p:sp>
      <p:pic>
        <p:nvPicPr>
          <p:cNvPr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68" y="2476500"/>
            <a:ext cx="94488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First step results - Cleaned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84" y="1679900"/>
            <a:ext cx="10997682" cy="45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First step results - Uncleaned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nl-NL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Real values vs Predicted values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nl-NL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Normalized data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 b="1" l="15094" r="4583" t="0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First step results - Cleaned</a:t>
            </a:r>
            <a:endParaRPr/>
          </a:p>
        </p:txBody>
      </p:sp>
      <p:sp>
        <p:nvSpPr>
          <p:cNvPr id="308" name="Google Shape;308;p17"/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nl-NL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Changed alpha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b="0" i="0" lang="nl-NL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Even less outliers</a:t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930400"/>
            <a:ext cx="4947582" cy="388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Predictions from first NN - Uncleaned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677334" y="2160589"/>
            <a:ext cx="2337157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Green =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Blue = Real course</a:t>
            </a:r>
            <a:endParaRPr/>
          </a:p>
        </p:txBody>
      </p:sp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491" y="1698171"/>
            <a:ext cx="9177509" cy="515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Predictions from first NN - Cleaned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677334" y="2160589"/>
            <a:ext cx="1748625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Same route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Crossing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Green =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Blue = Real course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5513" y="1409349"/>
            <a:ext cx="9686486" cy="544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6" name="Google Shape;186;p2"/>
          <p:cNvCxnSpPr/>
          <p:nvPr/>
        </p:nvCxnSpPr>
        <p:spPr>
          <a:xfrm>
            <a:off x="5111313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16B0E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2"/>
          <p:cNvCxnSpPr/>
          <p:nvPr/>
        </p:nvCxnSpPr>
        <p:spPr>
          <a:xfrm flipH="1">
            <a:off x="3290979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"/>
          <p:cNvSpPr/>
          <p:nvPr/>
        </p:nvSpPr>
        <p:spPr>
          <a:xfrm>
            <a:off x="4482568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189" name="Google Shape;189;p2"/>
          <p:cNvSpPr/>
          <p:nvPr/>
        </p:nvSpPr>
        <p:spPr>
          <a:xfrm>
            <a:off x="4904534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190" name="Google Shape;190;p2"/>
          <p:cNvSpPr/>
          <p:nvPr/>
        </p:nvSpPr>
        <p:spPr>
          <a:xfrm>
            <a:off x="4233425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"/>
          <p:cNvSpPr/>
          <p:nvPr/>
        </p:nvSpPr>
        <p:spPr>
          <a:xfrm>
            <a:off x="4635592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69803"/>
            </a:srgbClr>
          </a:solidFill>
          <a:ln>
            <a:noFill/>
          </a:ln>
        </p:spPr>
      </p:sp>
      <p:sp>
        <p:nvSpPr>
          <p:cNvPr id="192" name="Google Shape;192;p2"/>
          <p:cNvSpPr/>
          <p:nvPr/>
        </p:nvSpPr>
        <p:spPr>
          <a:xfrm>
            <a:off x="5672758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6197631" y="-8467"/>
            <a:ext cx="5994369" cy="6866467"/>
          </a:xfrm>
          <a:custGeom>
            <a:rect b="b" l="l" r="r" t="t"/>
            <a:pathLst>
              <a:path extrusionOk="0" h="6866467" w="5994369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"/>
          <p:cNvSpPr txBox="1"/>
          <p:nvPr>
            <p:ph type="title"/>
          </p:nvPr>
        </p:nvSpPr>
        <p:spPr>
          <a:xfrm>
            <a:off x="7181723" y="609600"/>
            <a:ext cx="4512989" cy="2227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rebuchet MS"/>
              <a:buNone/>
            </a:pPr>
            <a:r>
              <a:rPr lang="nl-NL">
                <a:solidFill>
                  <a:srgbClr val="FFFFFF"/>
                </a:solidFill>
              </a:rPr>
              <a:t>First Plan</a:t>
            </a:r>
            <a:r>
              <a:rPr baseline="30000" lang="nl-NL">
                <a:solidFill>
                  <a:srgbClr val="FFFFFF"/>
                </a:solidFill>
              </a:rPr>
              <a:t>®</a:t>
            </a:r>
            <a:endParaRPr/>
          </a:p>
        </p:txBody>
      </p:sp>
      <p:pic>
        <p:nvPicPr>
          <p:cNvPr descr="Afbeelding met tekst, schermafbeelding&#10;&#10;Automatisch gegenereerde beschrijving" id="195" name="Google Shape;1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750" y="1168399"/>
            <a:ext cx="3549776" cy="46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"/>
          <p:cNvSpPr txBox="1"/>
          <p:nvPr>
            <p:ph idx="1" type="body"/>
          </p:nvPr>
        </p:nvSpPr>
        <p:spPr>
          <a:xfrm>
            <a:off x="7181725" y="2837329"/>
            <a:ext cx="4512988" cy="3317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4469" lvl="1" marL="742950" rtl="0" algn="l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Step 1: Clustering to find anomalies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nl-NL">
                <a:solidFill>
                  <a:srgbClr val="FFFFFF"/>
                </a:solidFill>
              </a:rPr>
              <a:t>Based on different combinations of attributes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Step 2: Design RNN for classification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Step 3: Feed data to RNN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Step 4: Find anomalies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More predictions from first NN - Uncleaned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677334" y="2160589"/>
            <a:ext cx="2337157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Green =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Blue = Real course</a:t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491" y="1698171"/>
            <a:ext cx="9177509" cy="5159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More predictions from first NN - Cleaned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677334" y="2160589"/>
            <a:ext cx="2337157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Green = prediction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Blue = Real course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4491" y="1695651"/>
            <a:ext cx="9177509" cy="51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Questions/Feedback?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object&#10;&#10;Automatisch gegenereerde beschrijving" id="201" name="Google Shape;201;p3"/>
          <p:cNvPicPr preferRelativeResize="0"/>
          <p:nvPr/>
        </p:nvPicPr>
        <p:blipFill rotWithShape="1">
          <a:blip r:embed="rId3">
            <a:alphaModFix/>
          </a:blip>
          <a:srcRect b="4732" l="0" r="-2" t="2182"/>
          <a:stretch/>
        </p:blipFill>
        <p:spPr>
          <a:xfrm>
            <a:off x="4269854" y="-1"/>
            <a:ext cx="7922146" cy="6858001"/>
          </a:xfrm>
          <a:custGeom>
            <a:rect b="b" l="l" r="r" t="t"/>
            <a:pathLst>
              <a:path extrusionOk="0" h="6858001" w="7922146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02" name="Google Shape;202;p3"/>
          <p:cNvSpPr txBox="1"/>
          <p:nvPr>
            <p:ph type="title"/>
          </p:nvPr>
        </p:nvSpPr>
        <p:spPr>
          <a:xfrm>
            <a:off x="677333" y="609600"/>
            <a:ext cx="3851123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Internal Presentation</a:t>
            </a:r>
            <a:endParaRPr/>
          </a:p>
        </p:txBody>
      </p:sp>
      <p:sp>
        <p:nvSpPr>
          <p:cNvPr id="203" name="Google Shape;203;p3"/>
          <p:cNvSpPr txBox="1"/>
          <p:nvPr>
            <p:ph idx="1" type="body"/>
          </p:nvPr>
        </p:nvSpPr>
        <p:spPr>
          <a:xfrm>
            <a:off x="677334" y="2160589"/>
            <a:ext cx="3851122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Presenting our plan</a:t>
            </a:r>
            <a:r>
              <a:rPr baseline="30000" lang="nl-NL"/>
              <a:t>®</a:t>
            </a:r>
            <a:r>
              <a:rPr lang="nl-NL"/>
              <a:t> to the groups/teachers</a:t>
            </a:r>
            <a:endParaRPr/>
          </a:p>
        </p:txBody>
      </p:sp>
      <p:cxnSp>
        <p:nvCxnSpPr>
          <p:cNvPr id="204" name="Google Shape;204;p3"/>
          <p:cNvCxnSpPr/>
          <p:nvPr/>
        </p:nvCxnSpPr>
        <p:spPr>
          <a:xfrm>
            <a:off x="9371012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3"/>
          <p:cNvCxnSpPr/>
          <p:nvPr/>
        </p:nvCxnSpPr>
        <p:spPr>
          <a:xfrm flipH="1">
            <a:off x="7425267" y="3681413"/>
            <a:ext cx="4763558" cy="3176587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3"/>
          <p:cNvSpPr/>
          <p:nvPr/>
        </p:nvSpPr>
        <p:spPr>
          <a:xfrm>
            <a:off x="9181476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</p:sp>
      <p:sp>
        <p:nvSpPr>
          <p:cNvPr id="207" name="Google Shape;207;p3"/>
          <p:cNvSpPr/>
          <p:nvPr/>
        </p:nvSpPr>
        <p:spPr>
          <a:xfrm>
            <a:off x="9603442" y="-8467"/>
            <a:ext cx="258855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08" name="Google Shape;208;p3"/>
          <p:cNvSpPr/>
          <p:nvPr/>
        </p:nvSpPr>
        <p:spPr>
          <a:xfrm>
            <a:off x="8932333" y="3048000"/>
            <a:ext cx="3259667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764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"/>
          <p:cNvSpPr/>
          <p:nvPr/>
        </p:nvSpPr>
        <p:spPr>
          <a:xfrm>
            <a:off x="9334500" y="-8467"/>
            <a:ext cx="2854326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46666"/>
            </a:srgbClr>
          </a:solidFill>
          <a:ln>
            <a:noFill/>
          </a:ln>
        </p:spPr>
      </p:sp>
      <p:sp>
        <p:nvSpPr>
          <p:cNvPr id="210" name="Google Shape;210;p3"/>
          <p:cNvSpPr/>
          <p:nvPr/>
        </p:nvSpPr>
        <p:spPr>
          <a:xfrm>
            <a:off x="10898730" y="-8467"/>
            <a:ext cx="1290094" cy="6866467"/>
          </a:xfrm>
          <a:custGeom>
            <a:rect b="b" l="l" r="r" t="t"/>
            <a:pathLst>
              <a:path extrusionOk="0" h="6858000" w="1290094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9EDFF5">
              <a:alpha val="69803"/>
            </a:srgbClr>
          </a:solidFill>
          <a:ln>
            <a:noFill/>
          </a:ln>
        </p:spPr>
      </p:sp>
      <p:sp>
        <p:nvSpPr>
          <p:cNvPr id="211" name="Google Shape;211;p3"/>
          <p:cNvSpPr/>
          <p:nvPr/>
        </p:nvSpPr>
        <p:spPr>
          <a:xfrm>
            <a:off x="10938999" y="-8467"/>
            <a:ext cx="1249825" cy="6866467"/>
          </a:xfrm>
          <a:custGeom>
            <a:rect b="b" l="l" r="r" t="t"/>
            <a:pathLst>
              <a:path extrusionOk="0" h="6858000" w="1249825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705"/>
            </a:schemeClr>
          </a:solidFill>
          <a:ln>
            <a:noFill/>
          </a:ln>
        </p:spPr>
      </p:sp>
      <p:sp>
        <p:nvSpPr>
          <p:cNvPr id="212" name="Google Shape;212;p3"/>
          <p:cNvSpPr/>
          <p:nvPr/>
        </p:nvSpPr>
        <p:spPr>
          <a:xfrm>
            <a:off x="10371666" y="3589867"/>
            <a:ext cx="1817159" cy="3268133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Jeroen</a:t>
            </a:r>
            <a:endParaRPr/>
          </a:p>
        </p:txBody>
      </p:sp>
      <p:sp>
        <p:nvSpPr>
          <p:cNvPr id="218" name="Google Shape;218;p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“No this is going the wrong way.” – Jeroen 2019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“Go back to predicting because you need a Ground Truth.” – Jeroen 2019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fbeelding met object, gezicht, meter, kijken&#10;&#10;Automatisch gegenereerde beschrijving" id="224" name="Google Shape;224;p5"/>
          <p:cNvPicPr preferRelativeResize="0"/>
          <p:nvPr/>
        </p:nvPicPr>
        <p:blipFill rotWithShape="1">
          <a:blip r:embed="rId3">
            <a:alphaModFix amt="40000"/>
          </a:blip>
          <a:srcRect b="0" l="0" r="0" t="0"/>
          <a:stretch/>
        </p:blipFill>
        <p:spPr>
          <a:xfrm>
            <a:off x="1083733" y="609600"/>
            <a:ext cx="11108267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The void™</a:t>
            </a:r>
            <a:endParaRPr/>
          </a:p>
        </p:txBody>
      </p:sp>
      <p:sp>
        <p:nvSpPr>
          <p:cNvPr id="226" name="Google Shape;226;p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Predict ship routes?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Cluster?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Predict?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>
                <a:solidFill>
                  <a:srgbClr val="FFFFFF"/>
                </a:solidFill>
              </a:rPr>
              <a:t>Cluster?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5969202" y="3244334"/>
            <a:ext cx="253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Intermediate work</a:t>
            </a:r>
            <a:endParaRPr/>
          </a:p>
        </p:txBody>
      </p:sp>
      <p:sp>
        <p:nvSpPr>
          <p:cNvPr id="233" name="Google Shape;233;p6"/>
          <p:cNvSpPr txBox="1"/>
          <p:nvPr>
            <p:ph idx="1" type="body"/>
          </p:nvPr>
        </p:nvSpPr>
        <p:spPr>
          <a:xfrm>
            <a:off x="6336287" y="2160589"/>
            <a:ext cx="2934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Based on density</a:t>
            </a:r>
            <a:endParaRPr/>
          </a:p>
        </p:txBody>
      </p:sp>
      <p:pic>
        <p:nvPicPr>
          <p:cNvPr id="234" name="Google Shape;234;p6"/>
          <p:cNvPicPr preferRelativeResize="0"/>
          <p:nvPr/>
        </p:nvPicPr>
        <p:blipFill rotWithShape="1">
          <a:blip r:embed="rId3">
            <a:alphaModFix/>
          </a:blip>
          <a:srcRect b="-2" l="0" r="14785" t="0"/>
          <a:stretch/>
        </p:blipFill>
        <p:spPr>
          <a:xfrm>
            <a:off x="677334" y="2159331"/>
            <a:ext cx="5423429" cy="388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Intermediate work</a:t>
            </a:r>
            <a:endParaRPr/>
          </a:p>
        </p:txBody>
      </p:sp>
      <p:sp>
        <p:nvSpPr>
          <p:cNvPr id="240" name="Google Shape;240;p7"/>
          <p:cNvSpPr txBox="1"/>
          <p:nvPr>
            <p:ph idx="1" type="body"/>
          </p:nvPr>
        </p:nvSpPr>
        <p:spPr>
          <a:xfrm>
            <a:off x="6336287" y="2160589"/>
            <a:ext cx="293471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Based on speed</a:t>
            </a:r>
            <a:endParaRPr/>
          </a:p>
        </p:txBody>
      </p:sp>
      <p:pic>
        <p:nvPicPr>
          <p:cNvPr descr="Afbeelding met laser&#10;&#10;Automatisch gegenereerde beschrijving" id="241" name="Google Shape;24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160589"/>
            <a:ext cx="5418666" cy="3880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The paper</a:t>
            </a:r>
            <a:r>
              <a:rPr baseline="30000" lang="nl-NL"/>
              <a:t>®</a:t>
            </a:r>
            <a:endParaRPr/>
          </a:p>
        </p:txBody>
      </p:sp>
      <p:pic>
        <p:nvPicPr>
          <p:cNvPr descr="Document" id="247" name="Google Shape;2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2160589"/>
            <a:ext cx="1748937" cy="174893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>
            <p:ph idx="1" type="body"/>
          </p:nvPr>
        </p:nvSpPr>
        <p:spPr>
          <a:xfrm>
            <a:off x="4063160" y="2160589"/>
            <a:ext cx="5207839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Finished: Introduction, Conceptual Framework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In progress: Literature study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nl-NL"/>
              <a:t>To do: Results, Discussion, Conclusion, Preface, Abstract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nl-NL"/>
              <a:t>Result:</a:t>
            </a:r>
            <a:endParaRPr/>
          </a:p>
        </p:txBody>
      </p:sp>
      <p:sp>
        <p:nvSpPr>
          <p:cNvPr id="254" name="Google Shape;254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2019-11-26T14:10:02Z</dcterms:created>
  <dc:creator>Dauwe Schimmel</dc:creator>
</cp:coreProperties>
</file>